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654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7407-955E-064D-988D-AADA987C1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701E4-2F50-1541-924B-DE96FD9F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C950-EFD3-7045-837A-68154FF7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9C7C-BADB-744C-B8E8-0234F665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6411-767E-4E40-8C10-56DA3A63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0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AF69-E604-5E40-9EEC-8721361F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E583E-9369-0B49-962B-0EB91FBD5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0E6E-3CB7-9A45-AB77-59609FE8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4F6A-230B-E246-9BB6-6AA8EBFB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9C11-2CC0-2A48-A4D3-8024D125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0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CAB8B-B807-864E-AFB9-00E43C8E0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018C4-A499-8B43-AFB7-94BE3D50A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D3B3-FF68-C742-9801-976EDF45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C4EA1-89A0-1643-887C-E759EDB9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FFD5-2557-2845-9616-1509080E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65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CC13-B80A-DB4C-A9E9-60AAD32D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356A-622D-0C49-94C8-251B5697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BD51-A35D-FA43-9A48-189840AC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A635-8976-E34A-A232-B25A100D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948D-DB10-6941-AC37-AE0D6415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96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C628-E1BE-7044-B3B5-79A49C4C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50CC-84DE-8B4A-A521-12A3C6C51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98ACC-381A-F240-9823-5334C409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2C62-A942-EC41-B443-5086670C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1E601-ADDD-0A4A-A516-7290DC1D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1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BEE0-B653-4E4F-ABDA-D32111C4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36E5-91A5-1149-9DF4-47A9ED24D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D3BFA-4670-A747-BC1F-8AB4ADD0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EB258-D396-C349-A052-E1BD216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B934A-3875-BD45-AAC3-3873E84F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41998-FF26-7946-9D37-917340A8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6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43AE-B88B-554D-909D-4E4F392B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6E23-C5A2-6440-87E1-2D1425BE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2E7BF-9D67-AD43-8B54-C759B0A3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20548-F84C-F44A-8FB0-5BB8A6F72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5E71D-85B7-224E-8E12-3D0E94F29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D8F84-13A3-E54F-88B1-5EB837E6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7B70C-D374-F94B-8519-D9DA8453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CF720-F38D-544F-943A-AE50C63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9A0C-8383-954B-90DF-AF30F78B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8557E-E422-6646-81E4-D450A1AB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228E7-9FA6-2D44-B352-0392D85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025F-29FD-9E4E-82E1-9C01EFD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2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F8B20-C09E-464F-9D73-2F8CCDE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0C8C6-4CBE-5040-BA95-C769B1FD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F7BC6-0F7D-724D-9372-7203B1F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0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DEBC-D4C4-B740-A900-6128699D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E79E-9849-C742-B5AD-6E55AE62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D7A0-B34C-D142-8253-5691D62F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F0580-78D2-9643-986A-E6C10C05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294A4-5A26-0B4B-ACBD-EF9B159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50037-367A-274C-AEC4-6CFAB8E1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F93-F055-FA4D-BE1A-0F5D3F93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4BB2F-D6C6-BD4A-BB70-CA43C7E9C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E6B00-2F1A-C344-BCD3-ED25CCFC9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73CF0-7DC3-A341-A25C-1869935E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F84FA-076D-854B-BBF2-53C95DBD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C93E7-773F-1D4B-8A48-0DBF2A6C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5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64890-D5E6-924F-9F33-985243DF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EFA9-0D10-BE4D-8DDC-0FA86351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3D61-FEC5-604A-8A76-9DC10188D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4016-32C1-D548-9156-8002AD76C9BD}" type="datetimeFigureOut">
              <a:rPr lang="nl-NL" smtClean="0"/>
              <a:t>05-11-2021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D19EF-241B-804C-A258-4008F1DCB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3371A-CCFC-DE43-B0F8-23B5C24C5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7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54CCAD-E237-9D47-AFFA-7FF1BE34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" y="0"/>
            <a:ext cx="121638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B988E-950C-A44F-A4B3-5F05FE8E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807" y="1910894"/>
            <a:ext cx="7306962" cy="1928298"/>
          </a:xfrm>
        </p:spPr>
        <p:txBody>
          <a:bodyPr>
            <a:normAutofit/>
          </a:bodyPr>
          <a:lstStyle/>
          <a:p>
            <a:pPr algn="l"/>
            <a:r>
              <a:rPr lang="nl-NL" sz="5400" dirty="0"/>
              <a:t>School Name </a:t>
            </a:r>
            <a:r>
              <a:rPr lang="nl-NL" sz="5400" dirty="0" err="1"/>
              <a:t>here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91645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School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Name here</dc:title>
  <dc:creator>Koen Timmers</dc:creator>
  <cp:lastModifiedBy>Koen Timmers</cp:lastModifiedBy>
  <cp:revision>1</cp:revision>
  <dcterms:created xsi:type="dcterms:W3CDTF">2021-11-05T08:37:04Z</dcterms:created>
  <dcterms:modified xsi:type="dcterms:W3CDTF">2021-11-05T08:38:56Z</dcterms:modified>
</cp:coreProperties>
</file>